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9"/>
  </p:notesMasterIdLst>
  <p:sldIdLst>
    <p:sldId id="256" r:id="rId2"/>
    <p:sldId id="258" r:id="rId3"/>
    <p:sldId id="257" r:id="rId4"/>
    <p:sldId id="260" r:id="rId5"/>
    <p:sldId id="259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30" autoAdjust="0"/>
  </p:normalViewPr>
  <p:slideViewPr>
    <p:cSldViewPr>
      <p:cViewPr varScale="1">
        <p:scale>
          <a:sx n="88" d="100"/>
          <a:sy n="88" d="100"/>
        </p:scale>
        <p:origin x="219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0CF2-50A0-491B-8031-478FB420E683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D1EDA-7B06-4265-8622-8EE605EB3F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6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4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2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8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7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D1EDA-7B06-4265-8622-8EE605EB3FA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ginning Logo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6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239001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6"/>
          <p:cNvSpPr>
            <a:spLocks noEditPoints="1"/>
          </p:cNvSpPr>
          <p:nvPr/>
        </p:nvSpPr>
        <p:spPr bwMode="auto">
          <a:xfrm>
            <a:off x="4032677" y="3032126"/>
            <a:ext cx="1078649" cy="793751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93704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ub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8604249" cy="68580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5"/>
            <a:ext cx="8604250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5557552"/>
            <a:ext cx="8604251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166973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u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8604251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3172885"/>
            <a:ext cx="8604250" cy="2393209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5557552"/>
            <a:ext cx="8604251" cy="943848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3739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60399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5410428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3" y="1"/>
            <a:ext cx="4840287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3225939"/>
            <a:ext cx="4840286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430959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510766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4309593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3275971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8138583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8"/>
            <a:ext cx="915575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3264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60384"/>
            <a:ext cx="4303713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6" y="4760384"/>
            <a:ext cx="4261474" cy="209761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4760384"/>
            <a:ext cx="503150" cy="209761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3376291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329527"/>
            <a:ext cx="9156492" cy="1728696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3172885"/>
            <a:ext cx="9144000" cy="368511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136500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278320"/>
            <a:ext cx="4303713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4315468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77009185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1"/>
            <a:ext cx="4300537" cy="63478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3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174999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6347885"/>
            <a:ext cx="4303713" cy="51003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17020" y="3435349"/>
            <a:ext cx="4178755" cy="2006600"/>
          </a:xfrm>
        </p:spPr>
        <p:txBody>
          <a:bodyPr anchor="ctr"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2" name="Freeform 6"/>
          <p:cNvSpPr>
            <a:spLocks noChangeAspect="1" noEditPoints="1"/>
          </p:cNvSpPr>
          <p:nvPr/>
        </p:nvSpPr>
        <p:spPr bwMode="auto">
          <a:xfrm>
            <a:off x="379413" y="5445521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1946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3" y="1"/>
            <a:ext cx="4840287" cy="317288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3225939"/>
            <a:ext cx="4840286" cy="36320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" y="1278320"/>
            <a:ext cx="4303713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4315468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1" y="186267"/>
            <a:ext cx="430371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4308463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860425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45210525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914326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915575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3264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4760384"/>
            <a:ext cx="503150" cy="209761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" y="4760384"/>
            <a:ext cx="4303713" cy="209761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6" y="4760384"/>
            <a:ext cx="4261474" cy="2097616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95691078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476038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86920"/>
            <a:ext cx="914400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4793021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30755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6416588" cy="476038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886920"/>
            <a:ext cx="914400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/>
              <a:t>Subheader</a:t>
            </a:r>
            <a:endParaRPr lang="en-US" dirty="0"/>
          </a:p>
          <a:p>
            <a:pPr marL="0" lvl="0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4793021"/>
            <a:ext cx="914400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6453188" y="0"/>
            <a:ext cx="2690812" cy="4760384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0460013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750483"/>
            <a:ext cx="2124075" cy="318558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49741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0900641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380733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3451579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3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6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4142651"/>
            <a:ext cx="2124075" cy="203274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6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621349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9144000" cy="11641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719946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1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1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6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1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6" y="190500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6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1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6" y="2713567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1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1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6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1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6" y="3363854"/>
            <a:ext cx="2124075" cy="248496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Portrait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6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1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6" y="5886921"/>
            <a:ext cx="21240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7048424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1571" y="-1059"/>
            <a:ext cx="4222903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91869" y="3224091"/>
            <a:ext cx="2072605" cy="28164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4092"/>
            <a:ext cx="2152649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2095" y="3224092"/>
            <a:ext cx="2111618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3224092"/>
            <a:ext cx="2110412" cy="281644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Portrait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040541"/>
            <a:ext cx="8604250" cy="817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58" hasCustomPrompt="1"/>
          </p:nvPr>
        </p:nvSpPr>
        <p:spPr>
          <a:xfrm>
            <a:off x="8604250" y="1"/>
            <a:ext cx="539750" cy="6040540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040541"/>
            <a:ext cx="9144000" cy="8174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0" y="6158089"/>
            <a:ext cx="2152650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2152651" y="6158089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4302126" y="6158089"/>
            <a:ext cx="2151062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6453188" y="6158089"/>
            <a:ext cx="2151062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2152651" y="527433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6417524" y="527433"/>
            <a:ext cx="2149475" cy="379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24585184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634365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42118" y="0"/>
            <a:ext cx="4801882" cy="632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6347884"/>
            <a:ext cx="4303714" cy="51011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756744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4" y="-1"/>
            <a:ext cx="4300537" cy="317288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5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172885"/>
            <a:ext cx="2152650" cy="3685116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455744" y="4840659"/>
            <a:ext cx="4688256" cy="943848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5" name="Picture Placeholder 53"/>
          <p:cNvSpPr>
            <a:spLocks noGrp="1"/>
          </p:cNvSpPr>
          <p:nvPr>
            <p:ph type="pic" sz="quarter" idx="18" hasCustomPrompt="1"/>
          </p:nvPr>
        </p:nvSpPr>
        <p:spPr>
          <a:xfrm>
            <a:off x="2152651" y="3172885"/>
            <a:ext cx="2151063" cy="368511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1" y="1"/>
            <a:ext cx="4303713" cy="31728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4455744" y="3377794"/>
            <a:ext cx="4688256" cy="1478593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/>
              <a:t>Click here to edit header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Freeform 6"/>
          <p:cNvSpPr>
            <a:spLocks noChangeAspect="1" noEditPoints="1"/>
          </p:cNvSpPr>
          <p:nvPr/>
        </p:nvSpPr>
        <p:spPr bwMode="auto">
          <a:xfrm>
            <a:off x="4708768" y="5959058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3316989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0"/>
            <a:ext cx="4803686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3225936"/>
            <a:ext cx="2654212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5936"/>
            <a:ext cx="2152649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3225936"/>
            <a:ext cx="2113206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3225937"/>
            <a:ext cx="2110412" cy="363206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81271903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3225936"/>
            <a:ext cx="4803686" cy="36320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317288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1"/>
            <a:ext cx="2654212" cy="317288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1" y="3225938"/>
            <a:ext cx="2152649" cy="36320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3225938"/>
            <a:ext cx="2113206" cy="36320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-1"/>
            <a:ext cx="2110413" cy="317288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5308549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roj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755893"/>
            <a:ext cx="833495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663841"/>
            <a:ext cx="8334954" cy="1164167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46510025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roj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755893"/>
            <a:ext cx="8334954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Project Location</a:t>
            </a:r>
          </a:p>
          <a:p>
            <a:pPr marL="0" lvl="0"/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663841"/>
            <a:ext cx="8334954" cy="1164167"/>
          </a:xfrm>
        </p:spPr>
        <p:txBody>
          <a:bodyPr/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82700322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6298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2329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des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9144000" cy="6858000"/>
            <a:chOff x="0" y="0"/>
            <a:chExt cx="9144000" cy="5143500"/>
          </a:xfrm>
        </p:grpSpPr>
        <p:sp>
          <p:nvSpPr>
            <p:cNvPr id="27" name="TextBox 26"/>
            <p:cNvSpPr txBox="1"/>
            <p:nvPr/>
          </p:nvSpPr>
          <p:spPr>
            <a:xfrm>
              <a:off x="819293" y="118917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9293" y="237966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293" y="357028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20966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03713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3188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9293" y="476461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52485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2.65</a:t>
              </a: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819293" y="118917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1.51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819293" y="237966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0.21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819293" y="3570280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1.09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8620966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4.41</a:t>
              </a:r>
            </a:p>
          </p:txBody>
        </p:sp>
        <p:sp>
          <p:nvSpPr>
            <p:cNvPr id="49" name="TextBox 48"/>
            <p:cNvSpPr txBox="1"/>
            <p:nvPr userDrawn="1"/>
          </p:nvSpPr>
          <p:spPr>
            <a:xfrm>
              <a:off x="4303713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0.29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6453188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2.06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819293" y="4764613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2.39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2152485" y="352962"/>
              <a:ext cx="482824" cy="2077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2.65</a:t>
              </a:r>
            </a:p>
          </p:txBody>
        </p:sp>
        <p:cxnSp>
          <p:nvCxnSpPr>
            <p:cNvPr id="53" name="Straight Connector 52"/>
            <p:cNvCxnSpPr/>
            <p:nvPr userDrawn="1"/>
          </p:nvCxnSpPr>
          <p:spPr>
            <a:xfrm>
              <a:off x="2152650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430371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44273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8600145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0" y="11891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0" y="23702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0" y="3560895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75152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13" y="1304385"/>
              <a:ext cx="1925537" cy="188663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 userDrawn="1"/>
          </p:nvSpPr>
          <p:spPr>
            <a:xfrm>
              <a:off x="4725620" y="1035550"/>
              <a:ext cx="4186145" cy="272382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REPOSITION OR</a:t>
              </a:r>
              <a:r>
                <a:rPr lang="en-US" sz="1600" b="1" baseline="0" dirty="0">
                  <a:solidFill>
                    <a:srgbClr val="000000"/>
                  </a:solidFill>
                </a:rPr>
                <a:t> CREATE GUIDES ON GRID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r>
                <a:rPr lang="en-US" dirty="0">
                  <a:solidFill>
                    <a:srgbClr val="000000"/>
                  </a:solidFill>
                </a:rPr>
                <a:t>If a guide is accidentally moved or you start with a blank document that does not have guides placed do the following: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Snap to Grid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Set grid settings to .042 inches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Turn on both Guide Settings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Use the lines and grey measurements on this slide to position guides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move guides, click on guide outside of slide in grey area and drag to position.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>
                  <a:solidFill>
                    <a:srgbClr val="000000"/>
                  </a:solidFill>
                </a:rPr>
                <a:t>To add new guides, click on a guide outside of slide in grey area while holding CTRL and drag </a:t>
              </a:r>
              <a:br>
                <a:rPr lang="en-US" sz="1600" baseline="0" dirty="0">
                  <a:solidFill>
                    <a:srgbClr val="000000"/>
                  </a:solidFill>
                </a:rPr>
              </a:br>
              <a:r>
                <a:rPr lang="en-US" sz="1600" baseline="0" dirty="0">
                  <a:solidFill>
                    <a:srgbClr val="000000"/>
                  </a:solidFill>
                </a:rPr>
                <a:t>to position 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35" y="3307251"/>
              <a:ext cx="2468680" cy="1595861"/>
            </a:xfrm>
            <a:prstGeom prst="rect">
              <a:avLst/>
            </a:prstGeom>
            <a:ln w="76200">
              <a:solidFill>
                <a:schemeClr val="accent2"/>
              </a:solidFill>
              <a:miter lim="800000"/>
            </a:ln>
          </p:spPr>
        </p:pic>
        <p:sp>
          <p:nvSpPr>
            <p:cNvPr id="64" name="Rectangle 63"/>
            <p:cNvSpPr/>
            <p:nvPr userDrawn="1"/>
          </p:nvSpPr>
          <p:spPr>
            <a:xfrm>
              <a:off x="3112610" y="3416660"/>
              <a:ext cx="576075" cy="51296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286525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Footer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EditPoints="1"/>
          </p:cNvSpPr>
          <p:nvPr/>
        </p:nvSpPr>
        <p:spPr bwMode="auto">
          <a:xfrm>
            <a:off x="8669746" y="6450541"/>
            <a:ext cx="411480" cy="30480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7328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1B6B14-55CE-46F8-9BA9-6FE74A3B9023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0D2863-319B-4203-AC0A-487EE8620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42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1B6B14-55CE-46F8-9BA9-6FE74A3B9023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0D2863-319B-4203-AC0A-487EE8620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4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6453188" y="3172886"/>
            <a:ext cx="2151062" cy="317499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152651" y="1"/>
            <a:ext cx="4294981" cy="317288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1"/>
            <a:ext cx="539750" cy="6347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" y="-1"/>
            <a:ext cx="2152651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03713" y="6347885"/>
            <a:ext cx="2143918" cy="5101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152651" y="6347883"/>
            <a:ext cx="2151063" cy="5149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6" name="Freeform 6"/>
          <p:cNvSpPr>
            <a:spLocks noChangeAspect="1" noEditPoints="1"/>
          </p:cNvSpPr>
          <p:nvPr/>
        </p:nvSpPr>
        <p:spPr bwMode="auto">
          <a:xfrm>
            <a:off x="5416910" y="3869341"/>
            <a:ext cx="541460" cy="398447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21945" y="660147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362639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"/>
            <a:ext cx="8604250" cy="68580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01071" y="5357035"/>
            <a:ext cx="8103180" cy="943848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 Click Here To Edit Title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501071" y="3941068"/>
            <a:ext cx="8103180" cy="1478593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Cover title click here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222430513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613108" y="1205773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429400" y="1332302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13108" y="23251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429400" y="24516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613108" y="34427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29400" y="35692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4613108" y="456031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29400" y="4686843"/>
            <a:ext cx="3714600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1133482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18835" y="1954722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35129" y="2081251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718835" y="30740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129" y="32005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718835" y="41916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35129" y="43181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718835" y="5309264"/>
            <a:ext cx="1119991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535129" y="54357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6383" y="1954722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52676" y="2081251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36383" y="30740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52676" y="32005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36383" y="41916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1152676" y="43181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6383" y="5309264"/>
            <a:ext cx="1111417" cy="102592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1152676" y="5435792"/>
            <a:ext cx="3453447" cy="77286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</a:t>
            </a:r>
          </a:p>
          <a:p>
            <a:pPr lvl="0"/>
            <a:r>
              <a:rPr lang="en-US" dirty="0"/>
              <a:t>Header</a:t>
            </a:r>
          </a:p>
        </p:txBody>
      </p:sp>
      <p:sp>
        <p:nvSpPr>
          <p:cNvPr id="32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-1"/>
            <a:ext cx="4840287" cy="15853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33" name="Picture Placeholder 53"/>
          <p:cNvSpPr>
            <a:spLocks noGrp="1"/>
          </p:cNvSpPr>
          <p:nvPr>
            <p:ph type="pic" sz="quarter" idx="31" hasCustomPrompt="1"/>
          </p:nvPr>
        </p:nvSpPr>
        <p:spPr>
          <a:xfrm>
            <a:off x="1" y="-1"/>
            <a:ext cx="4303713" cy="158538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2343517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8604249" cy="68580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6"/>
            <a:ext cx="539750" cy="36851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3778253"/>
            <a:ext cx="2012951" cy="2472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noFill/>
                </a:ln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2143571" y="4447954"/>
            <a:ext cx="5875965" cy="1484993"/>
          </a:xfrm>
        </p:spPr>
        <p:txBody>
          <a:bodyPr anchor="b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9069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8604251" cy="317288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3778253"/>
            <a:ext cx="2012951" cy="2472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/>
              <a:t>Picture or Color Block</a:t>
            </a:r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2143571" y="4447954"/>
            <a:ext cx="5875965" cy="1484993"/>
          </a:xfrm>
        </p:spPr>
        <p:txBody>
          <a:bodyPr anchor="b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12645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86267"/>
            <a:ext cx="9144000" cy="1164167"/>
          </a:xfrm>
          <a:prstGeom prst="rect">
            <a:avLst/>
          </a:prstGeom>
        </p:spPr>
        <p:txBody>
          <a:bodyPr vert="horz" lIns="228600" tIns="45720" rIns="228600" bIns="45720" rtlCol="0" anchor="b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0" y="1585384"/>
            <a:ext cx="9144000" cy="4290483"/>
          </a:xfrm>
          <a:prstGeom prst="rect">
            <a:avLst/>
          </a:prstGeom>
        </p:spPr>
        <p:txBody>
          <a:bodyPr vert="horz" lIns="228600" tIns="45720" rIns="22860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</p:sldLayoutIdLst>
  <p:transition>
    <p:fade/>
  </p:transition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§"/>
        <a:defRPr sz="1800" kern="1200" cap="none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spcBef>
          <a:spcPct val="20000"/>
        </a:spcBef>
        <a:buSzPct val="75000"/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spcBef>
          <a:spcPct val="20000"/>
        </a:spcBef>
        <a:buSzPct val="100000"/>
        <a:buFont typeface="Arial Narrow" pitchFamily="34" charset="0"/>
        <a:buChar char="»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spcBef>
          <a:spcPct val="20000"/>
        </a:spcBef>
        <a:buSzPct val="85000"/>
        <a:buFont typeface="Wingdings" pitchFamily="2" charset="2"/>
        <a:buChar char="§"/>
        <a:tabLst>
          <a:tab pos="1485900" algn="l"/>
        </a:tabLst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-76200" y="838200"/>
            <a:ext cx="3205805" cy="54864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 Name: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HDR with key subconsultants COWI, GZA, and AECOM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Name: Governor Mario M. Cuomo Bridge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Location: Tarrytown, NY</a:t>
            </a:r>
            <a:br>
              <a:rPr 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33233A-6C50-498C-873D-AE4CD375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6" y="381000"/>
            <a:ext cx="2029522" cy="7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1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2" y="0"/>
            <a:ext cx="9155202" cy="75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2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lum bright="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64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6669"/>
      </p:ext>
    </p:extLst>
  </p:cSld>
  <p:clrMapOvr>
    <a:masterClrMapping/>
  </p:clrMapOvr>
</p:sld>
</file>

<file path=ppt/theme/theme1.xml><?xml version="1.0" encoding="utf-8"?>
<a:theme xmlns:a="http://schemas.openxmlformats.org/drawingml/2006/main" name="HDR_Base_Titlecase_WhtBkgd">
  <a:themeElements>
    <a:clrScheme name="HDR White-Brights">
      <a:dk1>
        <a:srgbClr val="54585A"/>
      </a:dk1>
      <a:lt1>
        <a:srgbClr val="000000"/>
      </a:lt1>
      <a:dk2>
        <a:srgbClr val="FFFFFF"/>
      </a:dk2>
      <a:lt2>
        <a:srgbClr val="A8A99E"/>
      </a:lt2>
      <a:accent1>
        <a:srgbClr val="4298B5"/>
      </a:accent1>
      <a:accent2>
        <a:srgbClr val="C8102E"/>
      </a:accent2>
      <a:accent3>
        <a:srgbClr val="CE0058"/>
      </a:accent3>
      <a:accent4>
        <a:srgbClr val="FF8200"/>
      </a:accent4>
      <a:accent5>
        <a:srgbClr val="FFC600"/>
      </a:accent5>
      <a:accent6>
        <a:srgbClr val="78BE20"/>
      </a:accent6>
      <a:hlink>
        <a:srgbClr val="004C97"/>
      </a:hlink>
      <a:folHlink>
        <a:srgbClr val="772583"/>
      </a:folHlink>
    </a:clrScheme>
    <a:fontScheme name="Custom 9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HDR_Base_Titlecase_WhtBkgd</Template>
  <TotalTime>127</TotalTime>
  <Words>33</Words>
  <Application>Microsoft Office PowerPoint</Application>
  <PresentationFormat>On-screen Show (4:3)</PresentationFormat>
  <Paragraphs>9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Narrow</vt:lpstr>
      <vt:lpstr>Calibri</vt:lpstr>
      <vt:lpstr>Courier New</vt:lpstr>
      <vt:lpstr>Wingdings</vt:lpstr>
      <vt:lpstr>HDR_Base_Titlecase_WhtBkgd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HDR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A Moore</dc:creator>
  <cp:lastModifiedBy>Dawn Hill</cp:lastModifiedBy>
  <cp:revision>30</cp:revision>
  <dcterms:created xsi:type="dcterms:W3CDTF">2016-09-21T15:22:49Z</dcterms:created>
  <dcterms:modified xsi:type="dcterms:W3CDTF">2019-09-11T14:51:25Z</dcterms:modified>
</cp:coreProperties>
</file>